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dd8bb07a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dd8bb07a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dd8bb07a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dd8bb07a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dd8bb07a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dd8bb07a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dd8bb07a4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dd8bb07a4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8bb07a4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dd8bb07a4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8bb07a4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dd8bb07a4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dd8bb07a4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dd8bb07a4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8bb07a4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dd8bb07a4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dd8bb07a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dd8bb07a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dd8bb07a4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dd8bb07a4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dd8bb07a4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dd8bb07a4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dd8bb07a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dd8bb07a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dd8bb07a4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dd8bb07a4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dd8bb07a4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dd8bb07a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dd8bb07a4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dd8bb07a4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dd8bb07a4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dd8bb07a4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dd8bb07a4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dd8bb07a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dd8bb07a4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dd8bb07a4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dd8bb07a4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dd8bb07a4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dd8bb07a4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dd8bb07a4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dd8bb07a4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dd8bb07a4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dd8bb07a4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dd8bb07a4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dd8bb07a4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dd8bb07a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dd8bb07a4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dd8bb07a4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dd8bb07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dd8bb07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dd8bb07a4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dd8bb07a4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dd8bb07a4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dd8bb07a4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dd8bb07a4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dd8bb07a4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dd8bb07a4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dd8bb07a4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dd8bb07a4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dd8bb07a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dd8bb07a4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dd8bb07a4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dd8bb07a4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dd8bb07a4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dd8bb07a4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dd8bb07a4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dd8bb07a4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dd8bb07a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dd8bb07a4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dd8bb07a4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dd8bb07a4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dd8bb07a4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dd8bb07a4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dd8bb07a4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dd8bb07a4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dd8bb07a4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dd8bb07a4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dd8bb07a4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dd8bb07a4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dd8bb07a4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dd8bb07a4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dd8bb07a4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dd8bb07a4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dd8bb07a4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dd8bb07a4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dd8bb07a4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8bb07a4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dd8bb07a4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dd8bb07a4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dd8bb07a4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dd8bb07a4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dd8bb07a4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dd8bb07a4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dd8bb07a4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dd8bb07a4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dd8bb07a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dd8bb07a4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dd8bb07a4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dd8bb07a4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dd8bb07a4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d8bb07a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dd8bb07a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dd8bb07a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dd8bb07a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dd8bb07a4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dd8bb07a4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dd8bb07a4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dd8bb07a4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dd8bb07a4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dd8bb07a4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dd8bb07a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dd8bb07a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dd8bb07a4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dd8bb07a4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dd8bb07a4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dd8bb07a4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dd8bb07a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dd8bb07a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dd8bb07a4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add8bb07a4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dd8bb07a4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dd8bb07a4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dd8bb07a4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dd8bb07a4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dd8bb07a4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add8bb07a4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dd8bb07a4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dd8bb07a4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dd8bb07a4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dd8bb07a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dd8bb07a4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dd8bb07a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dd8bb07a4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dd8bb07a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dd8bb07a4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dd8bb07a4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dd8bb07a4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dd8bb07a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dd8bb07a4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dd8bb07a4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dd8bb07a4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dd8bb07a4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dd8bb07a4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dd8bb07a4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dd8bb07a4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add8bb07a4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dd8bb07a4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add8bb07a4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dd8bb07a4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dd8bb07a4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dd8bb07a4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dd8bb07a4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dd8bb07a4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dd8bb07a4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dd8bb07a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dd8bb07a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dd8bb07a4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dd8bb07a4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dd8bb07a4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dd8bb07a4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dd8bb07a4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dd8bb07a4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dd8bb07a4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dd8bb07a4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dd8bb07a4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dd8bb07a4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dd8bb07a4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dd8bb07a4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dd8bb07a4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dd8bb07a4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add8bb07a4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add8bb07a4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add8bb07a4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add8bb07a4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dd8bb07a4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dd8bb07a4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6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25" y="552450"/>
            <a:ext cx="801052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" y="142875"/>
            <a:ext cx="7991475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25" y="0"/>
            <a:ext cx="7745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50" y="0"/>
            <a:ext cx="7636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766775"/>
            <a:ext cx="7924800" cy="37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00" y="0"/>
            <a:ext cx="79455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390525"/>
            <a:ext cx="790575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33350"/>
            <a:ext cx="7924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3" y="61913"/>
            <a:ext cx="7839075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9063"/>
            <a:ext cx="7772400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929" y="0"/>
            <a:ext cx="74681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25" y="866425"/>
            <a:ext cx="78867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25" y="0"/>
            <a:ext cx="78060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36" y="0"/>
            <a:ext cx="76237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38113"/>
            <a:ext cx="8010525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547688"/>
            <a:ext cx="800100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676275"/>
            <a:ext cx="79057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05" name="Google Shape;305;p49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3" y="623888"/>
            <a:ext cx="795337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12" name="Google Shape;312;p50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13" name="Google Shape;3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665625"/>
            <a:ext cx="7886700" cy="37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20" name="Google Shape;3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376238"/>
            <a:ext cx="789622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26" name="Google Shape;326;p52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33" name="Google Shape;333;p53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50" y="0"/>
            <a:ext cx="7709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40" name="Google Shape;340;p54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41" name="Google Shape;3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92" y="0"/>
            <a:ext cx="77106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" y="547688"/>
            <a:ext cx="79914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54" name="Google Shape;354;p56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55" name="Google Shape;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25" y="0"/>
            <a:ext cx="77091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61" name="Google Shape;361;p57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71463"/>
            <a:ext cx="79248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68" name="Google Shape;368;p58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51" y="0"/>
            <a:ext cx="79988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75" name="Google Shape;375;p59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76" name="Google Shape;3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13" y="4750"/>
            <a:ext cx="7877175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83" name="Google Shape;3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" y="52388"/>
            <a:ext cx="799147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1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89" name="Google Shape;389;p61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90" name="Google Shape;3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70" y="0"/>
            <a:ext cx="757446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396" name="Google Shape;396;p62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97" name="Google Shape;3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38113"/>
            <a:ext cx="796290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03" name="Google Shape;403;p63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404" name="Google Shape;4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252413"/>
            <a:ext cx="79438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10" name="Google Shape;410;p64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411" name="Google Shape;4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72" y="0"/>
            <a:ext cx="76748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17" name="Google Shape;417;p65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418" name="Google Shape;4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271463"/>
            <a:ext cx="79629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24" name="Google Shape;424;p66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8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36" name="Google Shape;436;p68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9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42" name="Google Shape;442;p69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0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48" name="Google Shape;448;p70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1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54" name="Google Shape;454;p71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2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60" name="Google Shape;460;p72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3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66" name="Google Shape;466;p73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4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72" name="Google Shape;472;p74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5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78" name="Google Shape;478;p75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84" name="Google Shape;484;p76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90" name="Google Shape;490;p77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496" name="Google Shape;496;p78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02" name="Google Shape;502;p79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08" name="Google Shape;508;p80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1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14" name="Google Shape;514;p81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20" name="Google Shape;520;p82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26" name="Google Shape;526;p83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4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32" name="Google Shape;532;p84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5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38" name="Google Shape;538;p85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44" name="Google Shape;544;p86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50" name="Google Shape;550;p87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8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56" name="Google Shape;556;p88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9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62" name="Google Shape;562;p89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0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68" name="Google Shape;568;p90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1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74" name="Google Shape;574;p91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2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80" name="Google Shape;580;p92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3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86" name="Google Shape;586;p93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4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92" name="Google Shape;592;p94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5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598" name="Google Shape;598;p95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6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604" name="Google Shape;604;p96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7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610" name="Google Shape;610;p97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8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616" name="Google Shape;616;p98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9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622" name="Google Shape;622;p99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0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628" name="Google Shape;628;p100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819150" y="845600"/>
            <a:ext cx="750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819150" y="1552750"/>
            <a:ext cx="73152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